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2" d="100"/>
          <a:sy n="92" d="100"/>
        </p:scale>
        <p:origin x="64" y="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6445061-2AE2-47B4-8CE7-3D933A30024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10A08B54-3445-4373-A7BB-CB5BFE38D4A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3E30C11-3B04-4E04-80DF-BBFC94629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449D1BA-E222-4041-8743-B681AF0452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EE607F-9075-4E43-8DC5-566302A08A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1843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B08BFCB-9C8E-4B07-A3ED-519FB12FDB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B72C193-3F45-442D-8DC2-894D2565B38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E7EFE97-5D17-401F-AF61-C207832C8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4C017B5-EEE3-43BC-A43A-1D411E8E71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755F03D-13D2-49EA-BDFB-7330018DA4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406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D5094F76-623B-4046-8C21-24932EAD3C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561CB0D-42F3-40E9-A4C1-770E521C73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B6D30CE-F878-4074-8362-33460DFF04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58D6A94-5DBD-4C64-BF8D-9FFDD0F7C8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26B9CF8-FE2B-4C28-A9FB-3540CED9EB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9786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211C33-674A-464B-BB7C-1C759A508F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CD1D6D8-6DBC-4BD7-9AFE-F0B0E404DF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D8E0C01-7350-41A5-BB0D-55041C710F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EBB09F2-0AE5-4D1A-B953-4575C5AB18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E737B-632A-49F9-9B6C-E3F431B7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0153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6C13C7-F9DD-49C5-A4C3-4EA2DD9E27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A4080A9-023C-4BCC-8393-8631E0C32DF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798755C-A64B-4965-ABF6-B93DE34BA7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81917EF-8160-47AB-B8D8-777999E377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3B9824A-0859-4583-9646-C245A4D501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0189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3238338-7EFB-400D-952E-7E99204B3A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64A595C-00CE-4B8C-A9A8-C659F505179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70032555-9943-40B8-81F4-90827D798C4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011FAB4-E449-42F8-9CCC-CA5681CFD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15C014F-6809-468A-8E95-1DB463DE2B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4A13A41-AD00-48C0-8ED6-A27AEBFB09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58586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022ADE-575E-4B8C-94B9-4A2CD49C4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22BE14A-3027-4E29-B99B-301E8F8E1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8E6AC412-2024-4F07-AC8C-D12376EF7D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F727D4E8-9B8E-4775-87D1-29665F2B3CE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81E51648-3886-4E74-9CEE-D2C0852055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ECC2D293-7265-44CC-8415-1DF0F7B948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D3E13B58-DD9B-49CC-83B6-F1CB2278C4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70829AEB-2AC7-442F-A4B8-ECD4085420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8720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C98A0F7-EA19-405D-B2D9-27282D1A80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E49F082-6665-4E14-8943-639B828EEB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546B15-99BF-45EE-BC09-1DDCD93B2B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7566A82-E0A8-4C95-AB0F-1991FAF930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492096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44361EB7-2EB4-4A33-8204-EB6773173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795F48DF-17EB-4B9D-9DA5-BF9F384F78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B502E18-3042-49F9-B396-83790102E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392805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658FE1B-299F-48B3-BA44-55E50C9D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42D508F-20E9-43B8-B262-5D7E0CD73AF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3537BE9-35A5-4B7D-AC61-FC2F7C4854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13A8F55-D5C3-4FF3-93A2-78E5B3324A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A8C71F9-100B-4C64-B275-8ABB48409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50E655A-F6EA-4CBC-AFE8-D254004C55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7720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846E75F-E314-4698-ABBA-85F516762A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CE0A6C3F-955D-4282-A663-B23CD2E1C5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1CB2396-FB3F-4BBD-8952-16C9803460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7C65C9D1-C9BD-4ECE-8BCA-0C07C17E6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698763F-A83B-43C4-BD29-AC75800813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6126708-8974-4803-8121-AB709639AB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2489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4DD92C30-0E88-4CAF-A96D-A6F5DA71B3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6F359C6-8355-43F2-B522-DEF4AF4AE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54ECBD2-2E77-4B25-862D-80311046A5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4FE874-B944-410C-8C05-C959C744FBDC}" type="datetimeFigureOut">
              <a:rPr kumimoji="1" lang="ja-JP" altLang="en-US" smtClean="0"/>
              <a:t>2022/6/13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ECB83FB-326D-47CB-95D3-D797479F641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610B91A-C7AF-484D-A942-149E0226A0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B22B-C1B4-4CCA-805F-54429764D0F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7331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表 4">
            <a:extLst>
              <a:ext uri="{FF2B5EF4-FFF2-40B4-BE49-F238E27FC236}">
                <a16:creationId xmlns:a16="http://schemas.microsoft.com/office/drawing/2014/main" id="{F922DB83-6986-4491-A4C8-3C7D044D064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17221"/>
              </p:ext>
            </p:extLst>
          </p:nvPr>
        </p:nvGraphicFramePr>
        <p:xfrm>
          <a:off x="1493520" y="313371"/>
          <a:ext cx="9702800" cy="62312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27760">
                  <a:extLst>
                    <a:ext uri="{9D8B030D-6E8A-4147-A177-3AD203B41FA5}">
                      <a16:colId xmlns:a16="http://schemas.microsoft.com/office/drawing/2014/main" val="1086462541"/>
                    </a:ext>
                  </a:extLst>
                </a:gridCol>
                <a:gridCol w="1727200">
                  <a:extLst>
                    <a:ext uri="{9D8B030D-6E8A-4147-A177-3AD203B41FA5}">
                      <a16:colId xmlns:a16="http://schemas.microsoft.com/office/drawing/2014/main" val="232964304"/>
                    </a:ext>
                  </a:extLst>
                </a:gridCol>
                <a:gridCol w="1625600">
                  <a:extLst>
                    <a:ext uri="{9D8B030D-6E8A-4147-A177-3AD203B41FA5}">
                      <a16:colId xmlns:a16="http://schemas.microsoft.com/office/drawing/2014/main" val="3916707652"/>
                    </a:ext>
                  </a:extLst>
                </a:gridCol>
                <a:gridCol w="2123440">
                  <a:extLst>
                    <a:ext uri="{9D8B030D-6E8A-4147-A177-3AD203B41FA5}">
                      <a16:colId xmlns:a16="http://schemas.microsoft.com/office/drawing/2014/main" val="2692614053"/>
                    </a:ext>
                  </a:extLst>
                </a:gridCol>
                <a:gridCol w="3098800">
                  <a:extLst>
                    <a:ext uri="{9D8B030D-6E8A-4147-A177-3AD203B41FA5}">
                      <a16:colId xmlns:a16="http://schemas.microsoft.com/office/drawing/2014/main" val="1711700622"/>
                    </a:ext>
                  </a:extLst>
                </a:gridCol>
              </a:tblGrid>
              <a:tr h="550122"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すてた日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すてた食べもの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すてたりょう（グラム）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すてた理由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solidFill>
                            <a:schemeClr val="accent2">
                              <a:lumMod val="50000"/>
                            </a:schemeClr>
                          </a:solidFill>
                        </a:rPr>
                        <a:t>すてた原いん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94776989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chemeClr val="tx1"/>
                          </a:solidFill>
                        </a:rPr>
                        <a:t>れい）</a:t>
                      </a:r>
                      <a:endParaRPr kumimoji="1" lang="en-US" altLang="ja-JP" sz="120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2400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8/1</a:t>
                      </a:r>
                      <a:endParaRPr kumimoji="1" lang="ja-JP" altLang="en-US" sz="2400" dirty="0">
                        <a:solidFill>
                          <a:schemeClr val="tx1"/>
                        </a:solidFill>
                        <a:latin typeface="はなぞめフォント" panose="02000609000000000000" pitchFamily="1" charset="-128"/>
                        <a:ea typeface="はなぞめフォント" panose="02000609000000000000" pitchFamily="1" charset="-128"/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カレーの</a:t>
                      </a:r>
                      <a:endParaRPr kumimoji="1" lang="en-US" altLang="ja-JP" sz="2000" dirty="0">
                        <a:solidFill>
                          <a:schemeClr val="tx1"/>
                        </a:solidFill>
                        <a:latin typeface="はなぞめフォント" panose="02000609000000000000" pitchFamily="1" charset="-128"/>
                        <a:ea typeface="はなぞめフォント" panose="02000609000000000000" pitchFamily="1" charset="-128"/>
                      </a:endParaRPr>
                    </a:p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にんじん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5</a:t>
                      </a:r>
                      <a:r>
                        <a:rPr kumimoji="1" lang="ja-JP" altLang="en-US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　グラム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食べのこし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2000" dirty="0">
                          <a:solidFill>
                            <a:schemeClr val="tx1"/>
                          </a:solidFill>
                          <a:latin typeface="はなぞめフォント" panose="02000609000000000000" pitchFamily="1" charset="-128"/>
                          <a:ea typeface="はなぞめフォント" panose="02000609000000000000" pitchFamily="1" charset="-128"/>
                        </a:rPr>
                        <a:t>ぼくが、にんじんがきらいだから食べのこした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778200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92505312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607690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8181471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1509067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7980380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37604663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2392501"/>
                  </a:ext>
                </a:extLst>
              </a:tr>
              <a:tr h="550122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CC"/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51476391"/>
                  </a:ext>
                </a:extLst>
              </a:tr>
              <a:tr h="550122">
                <a:tc gridSpan="2">
                  <a:txBody>
                    <a:bodyPr/>
                    <a:lstStyle/>
                    <a:p>
                      <a:r>
                        <a:rPr kumimoji="1" lang="en-US" altLang="ja-JP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1</a:t>
                      </a:r>
                      <a:r>
                        <a:rPr kumimoji="1" lang="ja-JP" altLang="en-US" b="1" dirty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+mn-ea"/>
                          <a:ea typeface="+mn-ea"/>
                        </a:rPr>
                        <a:t>週間目の合計りょう</a:t>
                      </a: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>
                          <a:lumMod val="50000"/>
                          <a:lumOff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0492593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84966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37</Words>
  <PresentationFormat>ワイド画面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はなぞめフォント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2022-04-07T07:05:05Z</dcterms:created>
  <dcterms:modified xsi:type="dcterms:W3CDTF">2022-06-13T00:06:36Z</dcterms:modified>
</cp:coreProperties>
</file>